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5" autoAdjust="0"/>
  </p:normalViewPr>
  <p:slideViewPr>
    <p:cSldViewPr>
      <p:cViewPr varScale="1">
        <p:scale>
          <a:sx n="93" d="100"/>
          <a:sy n="93" d="100"/>
        </p:scale>
        <p:origin x="-4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uvalovagp11@rambler.ru" TargetMode="External"/><Relationship Id="rId2" Type="http://schemas.openxmlformats.org/officeDocument/2006/relationships/hyperlink" Target="http://www.ds1492/msk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Центр игровой поддержки ребёнка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ГБОУ детский сад № 1492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501008"/>
            <a:ext cx="6172200" cy="287391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Заведующий: </a:t>
            </a:r>
            <a:r>
              <a:rPr lang="ru-RU" sz="3100" dirty="0" smtClean="0"/>
              <a:t>Шувалова Галина Петровна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 descr="C:\Users\детский сад\Desktop\ЦИПР\FOTO_CIPR\Игровое  оборудование\IMG_3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57"/>
            <a:ext cx="5112568" cy="352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64807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Правила посещения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ЦИПР</a:t>
            </a:r>
            <a:r>
              <a:rPr lang="ru-RU" sz="2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520519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i="1" dirty="0" smtClean="0"/>
              <a:t>1.  Дети, зачисленные в группу ЦИПР, посещают наши игровые сеансы </a:t>
            </a:r>
            <a:r>
              <a:rPr lang="ru-RU" sz="6400" b="1" i="1" dirty="0" smtClean="0">
                <a:solidFill>
                  <a:srgbClr val="FF0000"/>
                </a:solidFill>
              </a:rPr>
              <a:t>только в сопровождении взрослого. </a:t>
            </a:r>
            <a:r>
              <a:rPr lang="ru-RU" sz="6400" b="1" i="1" dirty="0" smtClean="0"/>
              <a:t>Малыш может приходить с мамой, папой или законным представителем.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i="1" dirty="0" smtClean="0"/>
              <a:t>2.</a:t>
            </a:r>
            <a:r>
              <a:rPr lang="ru-RU" sz="6400" b="1" dirty="0" smtClean="0"/>
              <a:t> </a:t>
            </a:r>
            <a:r>
              <a:rPr lang="ru-RU" sz="6400" b="1" i="1" dirty="0" smtClean="0"/>
              <a:t>К занятиям в </a:t>
            </a:r>
            <a:r>
              <a:rPr lang="ru-RU" sz="6400" b="1" i="1" dirty="0" err="1" smtClean="0"/>
              <a:t>ЦИПРе</a:t>
            </a:r>
            <a:r>
              <a:rPr lang="ru-RU" sz="6400" b="1" i="1" dirty="0" smtClean="0"/>
              <a:t> допускаются </a:t>
            </a:r>
            <a:r>
              <a:rPr lang="ru-RU" sz="6400" b="1" i="1" dirty="0" smtClean="0">
                <a:solidFill>
                  <a:srgbClr val="FF0000"/>
                </a:solidFill>
              </a:rPr>
              <a:t>только абсолютно здоровые дети и взрослые </a:t>
            </a:r>
            <a:r>
              <a:rPr lang="ru-RU" sz="6400" b="1" i="1" dirty="0" smtClean="0"/>
              <a:t>сопровождающие.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i="1" dirty="0" smtClean="0"/>
              <a:t>3.</a:t>
            </a:r>
            <a:r>
              <a:rPr lang="ru-RU" sz="6400" b="1" dirty="0" smtClean="0"/>
              <a:t> </a:t>
            </a:r>
            <a:r>
              <a:rPr lang="ru-RU" sz="7200" b="1" i="1" dirty="0" smtClean="0">
                <a:solidFill>
                  <a:srgbClr val="FF0000"/>
                </a:solidFill>
              </a:rPr>
              <a:t>Если Вы опоздали</a:t>
            </a:r>
            <a:r>
              <a:rPr lang="ru-RU" sz="6400" b="1" i="1" dirty="0" smtClean="0">
                <a:solidFill>
                  <a:srgbClr val="FF0000"/>
                </a:solidFill>
              </a:rPr>
              <a:t>, то не входите в помещение во время организованной игры. </a:t>
            </a:r>
            <a:r>
              <a:rPr lang="ru-RU" sz="6400" b="1" i="1" dirty="0" smtClean="0"/>
              <a:t>Дождитесь паузы в игре и спокойно входите.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i="1" dirty="0" smtClean="0"/>
              <a:t>4.</a:t>
            </a:r>
            <a:r>
              <a:rPr lang="ru-RU" sz="6400" b="1" dirty="0" smtClean="0"/>
              <a:t> Помните, </a:t>
            </a:r>
            <a:r>
              <a:rPr lang="ru-RU" sz="6400" b="1" i="1" dirty="0" smtClean="0">
                <a:solidFill>
                  <a:srgbClr val="FF0000"/>
                </a:solidFill>
              </a:rPr>
              <a:t>что игру невозможно проводить без Вашего активного участия,</a:t>
            </a:r>
            <a:r>
              <a:rPr lang="ru-RU" sz="6400" b="1" dirty="0" smtClean="0">
                <a:solidFill>
                  <a:srgbClr val="FF0000"/>
                </a:solidFill>
              </a:rPr>
              <a:t> </a:t>
            </a:r>
            <a:r>
              <a:rPr lang="ru-RU" sz="6400" b="1" dirty="0" smtClean="0"/>
              <a:t>так как именно близкие являются эталоном поведения и создают чувство защищенности.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i="1" dirty="0" smtClean="0"/>
              <a:t>5. </a:t>
            </a:r>
            <a:r>
              <a:rPr lang="ru-RU" sz="6400" b="1" i="1" dirty="0" smtClean="0">
                <a:solidFill>
                  <a:srgbClr val="FF0000"/>
                </a:solidFill>
              </a:rPr>
              <a:t>Пожалуйста, не ругайте ребенка за то, что в вашем понимании представляется ошибкой</a:t>
            </a:r>
            <a:r>
              <a:rPr lang="ru-RU" sz="6400" b="1" i="1" dirty="0" smtClean="0"/>
              <a:t>, а вместо этого хвалите за удачи!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 </a:t>
            </a:r>
            <a:br>
              <a:rPr lang="ru-RU" sz="6400" dirty="0" smtClean="0"/>
            </a:br>
            <a:r>
              <a:rPr lang="ru-RU" sz="6400" b="1" i="1" dirty="0" smtClean="0"/>
              <a:t>6.</a:t>
            </a:r>
            <a:r>
              <a:rPr lang="ru-RU" sz="6400" dirty="0" smtClean="0"/>
              <a:t> </a:t>
            </a:r>
            <a:r>
              <a:rPr lang="ru-RU" sz="8000" b="1" i="1" dirty="0" smtClean="0">
                <a:solidFill>
                  <a:srgbClr val="FF0000"/>
                </a:solidFill>
              </a:rPr>
              <a:t>Беседы с другими родителями, пожалуйста, ведите после окончания организованной игры.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Заведующий:  </a:t>
            </a:r>
            <a:r>
              <a:rPr lang="ru-RU" sz="2700" b="1" dirty="0" smtClean="0">
                <a:solidFill>
                  <a:schemeClr val="tx1"/>
                </a:solidFill>
              </a:rPr>
              <a:t>Шувалова Галина Петровна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467600" cy="47011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Телефон, факс: 8-495-438-50-01</a:t>
            </a:r>
          </a:p>
          <a:p>
            <a:r>
              <a:rPr lang="ru-RU" dirty="0" smtClean="0"/>
              <a:t> Сайт: </a:t>
            </a:r>
            <a:r>
              <a:rPr lang="en-US" dirty="0" smtClean="0">
                <a:hlinkClick r:id="rId2"/>
              </a:rPr>
              <a:t>www.ds1492</a:t>
            </a:r>
            <a:r>
              <a:rPr lang="ru-RU" dirty="0" smtClean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msk.ru</a:t>
            </a:r>
            <a:endParaRPr lang="en-US" dirty="0" smtClean="0"/>
          </a:p>
          <a:p>
            <a:r>
              <a:rPr lang="ru-RU" dirty="0" smtClean="0"/>
              <a:t> Адрес электронной почты: </a:t>
            </a:r>
            <a:r>
              <a:rPr lang="en-US" dirty="0" smtClean="0">
                <a:hlinkClick r:id="rId3"/>
              </a:rPr>
              <a:t>shuvalovagp11@rambler.ru</a:t>
            </a:r>
            <a:endParaRPr lang="ru-RU" dirty="0" smtClean="0"/>
          </a:p>
          <a:p>
            <a:r>
              <a:rPr lang="ru-RU" dirty="0" smtClean="0"/>
              <a:t> Телефон охраны: 8-495-438-50-00</a:t>
            </a:r>
          </a:p>
          <a:p>
            <a:r>
              <a:rPr lang="ru-RU" dirty="0" smtClean="0"/>
              <a:t>Время работы </a:t>
            </a:r>
            <a:r>
              <a:rPr lang="ru-RU" dirty="0" err="1" smtClean="0"/>
              <a:t>Ципр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Понедельник: 9.30 – 12.30</a:t>
            </a:r>
          </a:p>
          <a:p>
            <a:pPr>
              <a:buNone/>
            </a:pPr>
            <a:r>
              <a:rPr lang="ru-RU" dirty="0" smtClean="0"/>
              <a:t>Вторник:  16.00 – 19.00</a:t>
            </a:r>
          </a:p>
          <a:p>
            <a:pPr>
              <a:buNone/>
            </a:pPr>
            <a:r>
              <a:rPr lang="ru-RU" dirty="0" smtClean="0"/>
              <a:t>Среда: консультативный день с 16.00 до 18.00</a:t>
            </a:r>
          </a:p>
          <a:p>
            <a:pPr>
              <a:buNone/>
            </a:pPr>
            <a:r>
              <a:rPr lang="ru-RU" dirty="0" smtClean="0"/>
              <a:t>Четверг: 16.00 – 19.00</a:t>
            </a:r>
          </a:p>
          <a:p>
            <a:pPr>
              <a:buNone/>
            </a:pPr>
            <a:r>
              <a:rPr lang="ru-RU" dirty="0" smtClean="0"/>
              <a:t>Пятница: 9.30 </a:t>
            </a:r>
            <a:r>
              <a:rPr lang="ru-RU" smtClean="0"/>
              <a:t>– </a:t>
            </a:r>
            <a:r>
              <a:rPr lang="ru-RU" smtClean="0"/>
              <a:t>12.30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65293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Коллектив ЦИПР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b="1" i="1" u="sng" dirty="0" smtClean="0"/>
              <a:t>Старший воспитатель: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Чехонадских</a:t>
            </a:r>
            <a:r>
              <a:rPr lang="ru-RU" b="1" dirty="0" smtClean="0"/>
              <a:t> Наталия Алексеевна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i="1" u="sng" dirty="0" smtClean="0"/>
              <a:t>Педагоги </a:t>
            </a:r>
            <a:r>
              <a:rPr lang="ru-RU" b="1" i="1" u="sng" dirty="0" err="1" smtClean="0"/>
              <a:t>ЦИПРа</a:t>
            </a:r>
            <a:r>
              <a:rPr lang="ru-RU" b="1" i="1" u="sng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Горяйнова</a:t>
            </a:r>
            <a:r>
              <a:rPr lang="ru-RU" b="1" dirty="0" smtClean="0"/>
              <a:t> Наталья Анатольевна -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педагог-психолог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Ельхимова</a:t>
            </a:r>
            <a:r>
              <a:rPr lang="ru-RU" b="1" dirty="0" smtClean="0"/>
              <a:t> Любовь Викторовна –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педагог-психолог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Сухоцкая</a:t>
            </a:r>
            <a:r>
              <a:rPr lang="ru-RU" b="1" dirty="0" smtClean="0"/>
              <a:t> Вера Петровна – воспитатель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Степина Наталья Николаевна – младший воспитатель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Организация работы ЦИПР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ru-RU" sz="2000" b="1" dirty="0" smtClean="0"/>
              <a:t>ЦИПР осуществляет психолого-педагогическую деятельность, направленную на всестороннее развитие детей в возрасте от 1 года до 3 лет.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/>
              <a:t>Основными целями</a:t>
            </a:r>
            <a:r>
              <a:rPr lang="ru-RU" sz="2000" dirty="0" smtClean="0"/>
              <a:t> деятельности ЦИПР являются: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развитие детей раннего возраста на основе использования в практике воспитания современных игровых технологий,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ранняя социализация малышей,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гармонизация детско-родительских отношений,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обеспечение физического, личностного и интеллектуального развития ребенка,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адаптация ребенка к поступлению в дошкольное образовательное учреждение. 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15212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7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Основные направления в работе с детьми:</a:t>
            </a: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392488"/>
          </a:xfrm>
        </p:spPr>
        <p:txBody>
          <a:bodyPr/>
          <a:lstStyle/>
          <a:p>
            <a:r>
              <a:rPr lang="ru-RU" dirty="0" smtClean="0"/>
              <a:t>Развитие познавательных способностей;</a:t>
            </a:r>
          </a:p>
          <a:p>
            <a:r>
              <a:rPr lang="ru-RU" dirty="0" smtClean="0"/>
              <a:t>Развитие эмоционально-личностной, социальной сферы; </a:t>
            </a:r>
          </a:p>
          <a:p>
            <a:r>
              <a:rPr lang="ru-RU" dirty="0" smtClean="0"/>
              <a:t>Развитие представлений об окружающем мире;</a:t>
            </a:r>
          </a:p>
          <a:p>
            <a:r>
              <a:rPr lang="ru-RU" dirty="0" smtClean="0"/>
              <a:t>Развитие речи; </a:t>
            </a:r>
          </a:p>
          <a:p>
            <a:r>
              <a:rPr lang="ru-RU" dirty="0" smtClean="0"/>
              <a:t>Развитие мелкой моторики;  </a:t>
            </a:r>
          </a:p>
          <a:p>
            <a:r>
              <a:rPr lang="ru-RU" dirty="0" smtClean="0"/>
              <a:t>Развитие сенсорных ощущений; </a:t>
            </a:r>
          </a:p>
          <a:p>
            <a:r>
              <a:rPr lang="ru-RU" dirty="0" smtClean="0"/>
              <a:t>Развитие двигательной активности; </a:t>
            </a:r>
          </a:p>
          <a:p>
            <a:r>
              <a:rPr lang="ru-RU" dirty="0" smtClean="0"/>
              <a:t>Развитие музыкального слуха и ритма.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игровые сеансы включают: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Пальчиковые игры – способствуют развитию мелкой моторики и как следствие, благотворно оказывают влияние на развитие речи ребенка. </a:t>
            </a:r>
          </a:p>
          <a:p>
            <a:r>
              <a:rPr lang="ru-RU" dirty="0" smtClean="0"/>
              <a:t>Игры с элементами массажа.</a:t>
            </a:r>
          </a:p>
          <a:p>
            <a:r>
              <a:rPr lang="ru-RU" dirty="0" smtClean="0"/>
              <a:t>Подвижные игры – помогают развитию навыков ходьбы, переступания, бега, прыжков, координации движений. </a:t>
            </a:r>
          </a:p>
          <a:p>
            <a:r>
              <a:rPr lang="ru-RU" dirty="0" smtClean="0"/>
              <a:t>Продуктивные занятия (рисование, лепка, аппликация, конструирование) – помогают развивать крупную и мелкую моторику.</a:t>
            </a:r>
          </a:p>
          <a:p>
            <a:r>
              <a:rPr lang="ru-RU" dirty="0" smtClean="0"/>
              <a:t>Театрализация (кукольная сказка) – знакомит с родной культурой, со сказочным детским фольклором. </a:t>
            </a:r>
          </a:p>
          <a:p>
            <a:r>
              <a:rPr lang="ru-RU" smtClean="0"/>
              <a:t>Релаксационные упражнения.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79208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0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Примерное   распределение  времени   пребывания   ребёнка   в  </a:t>
            </a:r>
            <a:r>
              <a:rPr lang="ru-RU" sz="24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Ципр</a:t>
            </a:r>
            <a:r>
              <a:rPr lang="ru-RU" sz="14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</a:t>
            </a:r>
            <a:r>
              <a:rPr lang="ru-RU" sz="2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412779"/>
          <a:ext cx="7467600" cy="4630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6233120"/>
              </a:tblGrid>
              <a:tr h="387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i="1" dirty="0">
                          <a:latin typeface="Georgia"/>
                          <a:ea typeface="Calibri"/>
                          <a:cs typeface="Times New Roman"/>
                        </a:rPr>
                        <a:t>Время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i="1" dirty="0">
                          <a:latin typeface="Georgia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600" b="1" i="1" dirty="0" smtClean="0">
                          <a:latin typeface="Georgia"/>
                          <a:ea typeface="Calibri"/>
                          <a:cs typeface="Times New Roman"/>
                        </a:rPr>
                        <a:t>игровой</a:t>
                      </a:r>
                      <a:r>
                        <a:rPr lang="ru-RU" sz="1600" b="1" i="1" baseline="0" dirty="0" smtClean="0">
                          <a:latin typeface="Georgia"/>
                          <a:ea typeface="Calibri"/>
                          <a:cs typeface="Times New Roman"/>
                        </a:rPr>
                        <a:t> деятельности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  <a:cs typeface="Times New Roman"/>
                        </a:rPr>
                        <a:t>9.30-9.45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  <a:cs typeface="Times New Roman"/>
                        </a:rPr>
                        <a:t>Приём детей, осмотр медсестры,  свободные игры детей с родителями, игра в сухом         бассейне.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  <a:cs typeface="Times New Roman"/>
                        </a:rPr>
                        <a:t>9.45-9.55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Ритуал вхождения, приветствие в кругу, игра-знакомство.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9.55-10.00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  <a:cs typeface="Times New Roman"/>
                        </a:rPr>
                        <a:t>Игры, направленные на сенсорное развитие детей, пальчиковые игры.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10.00-10.10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Сюрпризный момент, подвижная игра.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10.10-10.15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Знакомство с музыкой/Игра-танец.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10.15-10.25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Рисование/Лепка/Аппликация.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10.25-10.35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Организованная игра/Дидактическая игра.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10.35-10.40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Прослушивание  музыки.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10.40-10.45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Релаксация, дыхательное упражнение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Georgia"/>
                          <a:ea typeface="Calibri"/>
                          <a:cs typeface="Times New Roman"/>
                        </a:rPr>
                        <a:t>10.45-11.00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Georgia"/>
                          <a:ea typeface="Calibri"/>
                          <a:cs typeface="Times New Roman"/>
                        </a:rPr>
                        <a:t>Свободная игра, прощание с игрушками и друг с другом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Организация предметно-развивающей среды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sz="quarter" idx="1"/>
          </p:nvPr>
        </p:nvGraphicFramePr>
        <p:xfrm>
          <a:off x="251520" y="1124744"/>
          <a:ext cx="828092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474"/>
                <a:gridCol w="4178446"/>
              </a:tblGrid>
              <a:tr h="27363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Зона свободных игр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Уголок релаксации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273630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Уголок развивающих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игр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Уголок для сюжетных игр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7" name="Picture 13" descr="C:\Users\детский сад\Desktop\ЦИПР\FOTO_CIPR\Игровое  оборудование\IMG_3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45638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C:\Users\детский сад\Desktop\ЦИПР\FOTO_CIPR\Игровое  оборудование\IMG_3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284105" cy="224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C:\Users\детский сад\Desktop\ЦИПР\FOTO_CIPR\Игровое  оборудование\IMG_3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3096344" cy="232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C:\Users\детский сад\Desktop\ЦИПР\FOTO_CIPR\Игровое  оборудование\IMG_3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93096"/>
            <a:ext cx="2972018" cy="222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Организация предметно-развивающей среды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51520" y="1268760"/>
          <a:ext cx="8424936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28382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Зона</a:t>
                      </a:r>
                      <a:r>
                        <a:rPr lang="ru-RU" sz="2000" baseline="0" dirty="0" smtClean="0"/>
                        <a:t> двигательной активности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Элементы</a:t>
                      </a:r>
                      <a:r>
                        <a:rPr lang="ru-RU" sz="2000" baseline="0" dirty="0" smtClean="0"/>
                        <a:t> театрализованной деятельности</a:t>
                      </a:r>
                      <a:endParaRPr lang="ru-RU" sz="2000" dirty="0"/>
                    </a:p>
                  </a:txBody>
                  <a:tcPr/>
                </a:tc>
              </a:tr>
              <a:tr h="2562377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Зона продуктивной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деятельности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детский сад\Desktop\ЦИПР\FOTO_CIPR\2011-2012 год\Бычок\IMG_3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78" y="1844824"/>
            <a:ext cx="2856310" cy="214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детский сад\Desktop\Новая папка (2)\IMG_3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0825"/>
            <a:ext cx="2880320" cy="2160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детский сад\Desktop\ЦИПР\FOTO_CIPR\2011-2012 год\Бычок\IMG_3705.JPG"/>
          <p:cNvPicPr>
            <a:picLocks noChangeAspect="1" noChangeArrowheads="1"/>
          </p:cNvPicPr>
          <p:nvPr/>
        </p:nvPicPr>
        <p:blipFill>
          <a:blip r:embed="rId4" cstate="print"/>
          <a:srcRect l="12941" b="15456"/>
          <a:stretch>
            <a:fillRect/>
          </a:stretch>
        </p:blipFill>
        <p:spPr bwMode="auto">
          <a:xfrm>
            <a:off x="827584" y="4655196"/>
            <a:ext cx="2880320" cy="209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детский сад\Desktop\ЦИПР\FOTO_CIPR\2011-2012 год\Летучая мышь\IMG_4548.JPG"/>
          <p:cNvPicPr>
            <a:picLocks noChangeAspect="1" noChangeArrowheads="1"/>
          </p:cNvPicPr>
          <p:nvPr/>
        </p:nvPicPr>
        <p:blipFill>
          <a:blip r:embed="rId5" cstate="print"/>
          <a:srcRect l="16228" t="4636" r="1475" b="11909"/>
          <a:stretch>
            <a:fillRect/>
          </a:stretch>
        </p:blipFill>
        <p:spPr bwMode="auto">
          <a:xfrm>
            <a:off x="4716016" y="4119668"/>
            <a:ext cx="3312368" cy="251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567</TotalTime>
  <Words>396</Words>
  <Application>Microsoft Office PowerPoint</Application>
  <PresentationFormat>Экран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Центр игровой поддержки ребёнка   ГБОУ детский сад № 1492</vt:lpstr>
      <vt:lpstr>      Заведующий:  Шувалова Галина Петровна </vt:lpstr>
      <vt:lpstr>Коллектив ЦИПР</vt:lpstr>
      <vt:lpstr>Организация работы ЦИПР</vt:lpstr>
      <vt:lpstr>   Основные направления в работе с детьми: </vt:lpstr>
      <vt:lpstr>Наши игровые сеансы включают:</vt:lpstr>
      <vt:lpstr> Примерное   распределение  времени   пребывания   ребёнка   в  Ципре.</vt:lpstr>
      <vt:lpstr>Организация предметно-развивающей среды</vt:lpstr>
      <vt:lpstr>Организация предметно-развивающей среды</vt:lpstr>
      <vt:lpstr>Правила посещения ЦИПРа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игровой поддержки ребёнка    ГБОУ детский сад № 1492</dc:title>
  <dc:creator>детский сад</dc:creator>
  <cp:lastModifiedBy>детский сад</cp:lastModifiedBy>
  <cp:revision>39</cp:revision>
  <dcterms:created xsi:type="dcterms:W3CDTF">2012-09-18T12:52:18Z</dcterms:created>
  <dcterms:modified xsi:type="dcterms:W3CDTF">2012-09-20T14:54:00Z</dcterms:modified>
</cp:coreProperties>
</file>